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3B155-657F-418D-A125-1ECA4DDA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147DC-80BA-414E-8B01-C03BB9651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70199-840F-4882-92C0-2080A2C9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FC880-1D7B-49C3-BE6F-6E9ABE62F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D79FD-084F-4699-91A5-7774FB2B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5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054C6-BEF6-4430-9BA4-E81A53F5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3066B-5323-44B5-9964-A60C186E0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F141A-92B1-48C8-B2D3-AA98F750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5EFA1-C3DE-4E4D-98B8-4ABB22DD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781ED-F2A0-480C-A523-0E982149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5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68B13-B18E-4711-BEBA-786B01A7C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1AD23-9EC9-4FCC-B15E-8B5880A26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FEB06-903B-4A59-9B47-55AEC111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F42C7-DEB3-425E-97DB-FD0801B6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613F6-303E-440D-8572-6FAA459D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6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0941-BA65-492A-8FB4-1BC660A4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E0439-FC8F-41AC-B77A-95D599D45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2FC23-6776-4744-888F-AA438A10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F5330-2DD6-4F8C-B76F-11B46F59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83978-032B-408E-B45A-F6B7465D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1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06DC-89F8-4C5F-A018-D09003DCA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F8386-94A7-4A27-9D22-83A430A2C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CDB3D-FDF9-46E0-991F-0A4E7FCC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83547-FDD3-4178-9706-CD7BB1F4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893B5-6F3D-4C81-A8C2-0755C56A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3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9B8A-8580-4998-AFF4-90428772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C3FB-95AC-4BB1-BF9B-FBFC1A38C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3783C-8A65-49CE-85AB-D3D600A9E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ED832-F180-49FD-82E8-10E63A7E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3CE47-2B8E-423F-8351-449A6A6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B2F24-13E5-4A44-9735-20A5446A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C27A-4D81-425B-AF39-97D2CBC5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B8E8A-2B36-4E86-A3B1-762FD7542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17C73-6815-4BD9-AA55-870ACE072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9E40E-F9E5-4228-B124-93626412E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5EF55-9887-4449-95C2-0E9706B93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7A7B5-E448-4B93-A5B7-CD877A851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8D81B-D0B5-47D4-A025-B5AAEF80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62CE6-8978-4174-9010-6CC3CB79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7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766F-7678-4240-9ADA-B44225151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4D8C4-98CE-4939-9EBF-65621DB8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0FF71-7000-41C0-914C-14DB9EEC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FE664-881E-47C2-8551-BD85EA66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1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5DD2DE-38D0-4D0C-9BEB-CE04CAD8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E6E22-8F6D-41F8-8A17-569139DD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6A3A9-CEB3-48AE-8A71-621C0619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9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AE168-452C-4079-A5A4-DFB47F23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99269-8EB0-406C-9A7D-BCDDC2C8E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94937-E6E1-4525-A959-11DAD9B74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BA0C8-AB66-4937-9C59-35600B0E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E07CE-FAD1-4A8F-BCDC-145E34BD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41360-E38C-47FC-9284-48988D94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2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F37-3E87-453A-97AE-6016C02E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C39A8-25A2-4D4F-AE19-C553A6443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425AA-4116-4806-80C5-F6C10CD59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3D45C-CD15-44B4-A797-F82053309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946A0-5BF7-40B7-9D78-EE6ECEF0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37D20-8B4E-4234-9D08-B63D47D7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AFF15-6731-4D96-B760-29305548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F5F9C-21FA-42FA-A16D-6564088B8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C496B-4B25-47F3-ACB4-61002D5EB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BBAE-7B5F-4473-930C-3ECA34783353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DD587-1594-4783-943E-1987D4B9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35D19-863F-4D1A-B067-5C0A1EA13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8E23-1E4D-4D5D-9D6A-79D67EB16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50E11EF-1EAF-4101-B95E-832771CB1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582"/>
            <a:ext cx="5065713" cy="4449763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AD7BE05-2E0A-4427-8C20-5B502E3808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5796597" y="0"/>
            <a:ext cx="4449763" cy="4449763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4ABC57-1454-489D-9AA1-2B5878C68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960" y="5352117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Let’s take a look  at academics!</a:t>
            </a:r>
            <a:b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770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5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8B006-06F9-415D-8893-4BA41932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5393361" cy="7111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Language Arts</a:t>
            </a:r>
          </a:p>
        </p:txBody>
      </p:sp>
      <p:sp>
        <p:nvSpPr>
          <p:cNvPr id="75" name="Freeform: Shape 5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C5008-93EB-4CE5-A803-C91A37CA0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4" y="711200"/>
            <a:ext cx="6600623" cy="603503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6" name="Oval 5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Books">
            <a:extLst>
              <a:ext uri="{FF2B5EF4-FFF2-40B4-BE49-F238E27FC236}">
                <a16:creationId xmlns:a16="http://schemas.microsoft.com/office/drawing/2014/main" id="{E7C12FB0-2CEA-44C0-86E3-5CDDFFE31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77" name="Freeform: Shape 5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8" name="Straight Connector 5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: Shape 6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6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2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5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8B006-06F9-415D-8893-4BA41932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5393361" cy="68103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Math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75" name="Freeform: Shape 5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C5008-93EB-4CE5-A803-C91A37CA0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4" y="681037"/>
            <a:ext cx="6600623" cy="61769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6" name="Oval 5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Books">
            <a:extLst>
              <a:ext uri="{FF2B5EF4-FFF2-40B4-BE49-F238E27FC236}">
                <a16:creationId xmlns:a16="http://schemas.microsoft.com/office/drawing/2014/main" id="{E7C12FB0-2CEA-44C0-86E3-5CDDFFE31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77" name="Freeform: Shape 5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8" name="Straight Connector 5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: Shape 6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6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5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5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8B006-06F9-415D-8893-4BA41932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5393361" cy="8026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/>
              <a:t>Social Studies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75" name="Freeform: Shape 5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C5008-93EB-4CE5-A803-C91A37CA0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4" y="625028"/>
            <a:ext cx="6653878" cy="623297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6" name="Oval 5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Books">
            <a:extLst>
              <a:ext uri="{FF2B5EF4-FFF2-40B4-BE49-F238E27FC236}">
                <a16:creationId xmlns:a16="http://schemas.microsoft.com/office/drawing/2014/main" id="{E7C12FB0-2CEA-44C0-86E3-5CDDFFE31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77" name="Freeform: Shape 5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8" name="Straight Connector 5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: Shape 6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6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6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5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68B006-06F9-415D-8893-4BA41932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5393361" cy="68103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b="1" dirty="0"/>
              <a:t>Science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75" name="Freeform: Shape 5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C5008-93EB-4CE5-A803-C91A37CA0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40"/>
            <a:ext cx="6653877" cy="63093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6" name="Oval 5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 descr="Books">
            <a:extLst>
              <a:ext uri="{FF2B5EF4-FFF2-40B4-BE49-F238E27FC236}">
                <a16:creationId xmlns:a16="http://schemas.microsoft.com/office/drawing/2014/main" id="{E7C12FB0-2CEA-44C0-86E3-5CDDFFE31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77" name="Freeform: Shape 5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8" name="Straight Connector 5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: Shape 6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6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5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8A9791-465A-4779-AA93-21582D6D2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865" y="365124"/>
            <a:ext cx="6257426" cy="1325563"/>
          </a:xfrm>
        </p:spPr>
        <p:txBody>
          <a:bodyPr>
            <a:normAutofit/>
          </a:bodyPr>
          <a:lstStyle/>
          <a:p>
            <a:r>
              <a:rPr lang="en-US" b="1" dirty="0"/>
              <a:t>Thank you for joining us.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2E8E2D3-ED1F-465E-9C53-39FC7BAA9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4" y="1825625"/>
            <a:ext cx="66963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/>
              <a:t>We are so excited to work with our future Cougar families.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7809247-93E6-4315-8702-5B4EEFEEAD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" r="6276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Let’s take a look  at academics! </vt:lpstr>
      <vt:lpstr>Language Arts</vt:lpstr>
      <vt:lpstr>Math</vt:lpstr>
      <vt:lpstr>Social Studies</vt:lpstr>
      <vt:lpstr>Science</vt:lpstr>
      <vt:lpstr>Thank you for joining us.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 Middle School</dc:title>
  <dc:creator>Tamara Hines</dc:creator>
  <cp:lastModifiedBy>Tamara Hines</cp:lastModifiedBy>
  <cp:revision>5</cp:revision>
  <dcterms:created xsi:type="dcterms:W3CDTF">2021-04-02T17:45:38Z</dcterms:created>
  <dcterms:modified xsi:type="dcterms:W3CDTF">2021-04-02T18:17:06Z</dcterms:modified>
</cp:coreProperties>
</file>